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74" r:id="rId4"/>
    <p:sldId id="291" r:id="rId5"/>
    <p:sldId id="292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3" r:id="rId16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8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27" d="100"/>
          <a:sy n="127" d="100"/>
        </p:scale>
        <p:origin x="3259" y="101"/>
      </p:cViewPr>
      <p:guideLst>
        <p:guide orient="horz" pos="2138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Ritt Berthelsen" userId="10a30836-d3dd-4291-af76-2b2140e37aef" providerId="ADAL" clId="{77665A8C-4FB8-4D9B-A2BD-18D8F7F4087B}"/>
    <pc:docChg chg="modSld">
      <pc:chgData name="Lars Ritt Berthelsen" userId="10a30836-d3dd-4291-af76-2b2140e37aef" providerId="ADAL" clId="{77665A8C-4FB8-4D9B-A2BD-18D8F7F4087B}" dt="2024-04-05T06:49:46.201" v="26" actId="20577"/>
      <pc:docMkLst>
        <pc:docMk/>
      </pc:docMkLst>
      <pc:sldChg chg="modSp mod">
        <pc:chgData name="Lars Ritt Berthelsen" userId="10a30836-d3dd-4291-af76-2b2140e37aef" providerId="ADAL" clId="{77665A8C-4FB8-4D9B-A2BD-18D8F7F4087B}" dt="2024-04-05T06:49:46.201" v="26" actId="20577"/>
        <pc:sldMkLst>
          <pc:docMk/>
          <pc:sldMk cId="0" sldId="256"/>
        </pc:sldMkLst>
        <pc:spChg chg="mod">
          <ac:chgData name="Lars Ritt Berthelsen" userId="10a30836-d3dd-4291-af76-2b2140e37aef" providerId="ADAL" clId="{77665A8C-4FB8-4D9B-A2BD-18D8F7F4087B}" dt="2024-04-05T06:49:46.201" v="26" actId="20577"/>
          <ac:spMkLst>
            <pc:docMk/>
            <pc:sldMk cId="0" sldId="256"/>
            <ac:spMk id="307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342900" y="2130425"/>
            <a:ext cx="8115300" cy="1470025"/>
          </a:xfrm>
        </p:spPr>
        <p:txBody>
          <a:bodyPr anchor="ctr"/>
          <a:lstStyle/>
          <a:p>
            <a:pPr defTabSz="914400">
              <a:buNone/>
            </a:pPr>
            <a:r>
              <a:rPr lang="en-US" altLang="zh-CN" sz="4400" dirty="0">
                <a:solidFill>
                  <a:srgbClr val="00B0F0"/>
                </a:solidFill>
              </a:rPr>
              <a:t>Ernitec</a:t>
            </a:r>
            <a:r>
              <a:rPr lang="en-US" altLang="zh-CN" sz="4400" kern="1200" baseline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Video Wall installation Precautions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" y="250825"/>
            <a:ext cx="9137650" cy="6326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8600" y="255270"/>
            <a:ext cx="1292860" cy="5187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" y="217805"/>
            <a:ext cx="9152255" cy="6306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71460" y="188595"/>
            <a:ext cx="1292860" cy="5187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" y="180340"/>
            <a:ext cx="9149715" cy="63334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4160" y="180340"/>
            <a:ext cx="1292860" cy="5187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" y="251460"/>
            <a:ext cx="9147810" cy="6339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84160" y="255270"/>
            <a:ext cx="1292860" cy="5187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" y="300990"/>
            <a:ext cx="9129395" cy="63284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1140" y="300990"/>
            <a:ext cx="1292860" cy="51879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0" y="635635"/>
            <a:ext cx="7088505" cy="5316220"/>
          </a:xfrm>
          <a:prstGeom prst="rect">
            <a:avLst/>
          </a:prstGeom>
        </p:spPr>
      </p:pic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120015" y="135890"/>
            <a:ext cx="8634730" cy="499745"/>
          </a:xfrm>
        </p:spPr>
        <p:txBody>
          <a:bodyPr anchor="ctr"/>
          <a:lstStyle/>
          <a:p>
            <a:pPr algn="l" defTabSz="914400">
              <a:buNone/>
            </a:pPr>
            <a:r>
              <a:rPr lang="en-US" altLang="zh-CN"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2, pls install inferior video wall firstly ,then install Above video wall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120015" y="135890"/>
            <a:ext cx="8634730" cy="499745"/>
          </a:xfrm>
        </p:spPr>
        <p:txBody>
          <a:bodyPr anchor="ctr"/>
          <a:lstStyle/>
          <a:p>
            <a:pPr algn="l" defTabSz="914400">
              <a:buNone/>
            </a:pPr>
            <a:r>
              <a:rPr lang="en-US" altLang="zh-CN" sz="1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1, pls open package and Power to each video wall to checking if any defect before installation (Very Improtant), it is checking device if damage for shipping.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5" y="720725"/>
            <a:ext cx="4316095" cy="57550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05" y="720725"/>
            <a:ext cx="4444365" cy="57550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" y="161290"/>
            <a:ext cx="9123045" cy="6467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1140" y="140335"/>
            <a:ext cx="1292860" cy="513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" y="285115"/>
            <a:ext cx="9105265" cy="6287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1140" y="285115"/>
            <a:ext cx="1292860" cy="513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" y="262255"/>
            <a:ext cx="9131935" cy="6305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1140" y="260985"/>
            <a:ext cx="1292860" cy="513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" y="317500"/>
            <a:ext cx="9102725" cy="6192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" y="268605"/>
            <a:ext cx="9138920" cy="63207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8600" y="260985"/>
            <a:ext cx="1292860" cy="5130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204470"/>
            <a:ext cx="9131935" cy="63112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1140" y="188595"/>
            <a:ext cx="1292860" cy="5130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" y="255270"/>
            <a:ext cx="9138920" cy="6328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48600" y="255270"/>
            <a:ext cx="1292860" cy="5187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zNjI4NWE1MDk3Yzg3ZmQ1Zjg2MTdlOTI1ZGY5MG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默认设计模板</vt:lpstr>
      <vt:lpstr>Ernitec Video Wall installation Precautions</vt:lpstr>
      <vt:lpstr>1, pls open package and Power to each video wall to checking if any defect before installation (Very Improtant), it is checking device if damage for shipping.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2, pls install inferior video wall firstly ,then install Above video wall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ANRECSON VIDEO WALL Software Guide</dc:title>
  <dc:creator>Administrator</dc:creator>
  <cp:lastModifiedBy>Lars Ritt Berthelsen</cp:lastModifiedBy>
  <cp:revision>9</cp:revision>
  <dcterms:created xsi:type="dcterms:W3CDTF">2017-11-28T07:57:00Z</dcterms:created>
  <dcterms:modified xsi:type="dcterms:W3CDTF">2024-04-05T06:49:51Z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0AA8041981EB4C6D97AEF170B9F3A05B_13</vt:lpwstr>
  </property>
  <property fmtid="{D5CDD505-2E9C-101B-9397-08002B2CF9AE}" pid="4" name="MSIP_Label_35744adb-96c3-4eb4-8335-5ca71cfb545b_Enabled">
    <vt:lpwstr>true</vt:lpwstr>
  </property>
  <property fmtid="{D5CDD505-2E9C-101B-9397-08002B2CF9AE}" pid="5" name="MSIP_Label_35744adb-96c3-4eb4-8335-5ca71cfb545b_SetDate">
    <vt:lpwstr>2024-04-05T06:49:41Z</vt:lpwstr>
  </property>
  <property fmtid="{D5CDD505-2E9C-101B-9397-08002B2CF9AE}" pid="6" name="MSIP_Label_35744adb-96c3-4eb4-8335-5ca71cfb545b_Method">
    <vt:lpwstr>Standard</vt:lpwstr>
  </property>
  <property fmtid="{D5CDD505-2E9C-101B-9397-08002B2CF9AE}" pid="7" name="MSIP_Label_35744adb-96c3-4eb4-8335-5ca71cfb545b_Name">
    <vt:lpwstr>General - Anyone (unrestricted)</vt:lpwstr>
  </property>
  <property fmtid="{D5CDD505-2E9C-101B-9397-08002B2CF9AE}" pid="8" name="MSIP_Label_35744adb-96c3-4eb4-8335-5ca71cfb545b_SiteId">
    <vt:lpwstr>1d0fcb58-2562-4f91-aee7-26ec11eb03ca</vt:lpwstr>
  </property>
  <property fmtid="{D5CDD505-2E9C-101B-9397-08002B2CF9AE}" pid="9" name="MSIP_Label_35744adb-96c3-4eb4-8335-5ca71cfb545b_ActionId">
    <vt:lpwstr>20b8924d-a70b-438d-bba0-af5988fc70a8</vt:lpwstr>
  </property>
  <property fmtid="{D5CDD505-2E9C-101B-9397-08002B2CF9AE}" pid="10" name="MSIP_Label_35744adb-96c3-4eb4-8335-5ca71cfb545b_ContentBits">
    <vt:lpwstr>0</vt:lpwstr>
  </property>
</Properties>
</file>